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57" r:id="rId6"/>
    <p:sldId id="1155" r:id="rId7"/>
    <p:sldId id="1160" r:id="rId8"/>
    <p:sldId id="1156" r:id="rId9"/>
    <p:sldId id="1158" r:id="rId10"/>
    <p:sldId id="115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writer think about MBTI according to the Paragraph 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 people can do it for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 agrees with the results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expects more people to take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thinks it’s necessary and useful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8622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细节理解题。根据第六段中的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have to say,the personality test is just for fun. Everyone’s personality is different. Don’t let the test tell you who you are.”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我不得不说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性格测试只是为了娱乐。每个人的性格都不一样。不要让测试告诉你你是谁。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作者认为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MBTI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测试只是为了娱乐。故选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1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MBTI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测试通过八个维度来分析人格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每个维度用一个字母表示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代表内向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代表外向。人们出于不同原因参与这个测试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有的人是为了了解自己和他人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有的学生希望通过它快速找到性格相似的朋友。然而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也有人觉得这种分类过于简化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忽略了人的独特性。总的来说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,MBTI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测试只是一种娱乐方式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我们不应过度依赖它来定义自己。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41" y="962606"/>
            <a:ext cx="10591930" cy="129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an “I” person or an “E” person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talked about it a lot online these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ideas come from a popular personality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test called MBTI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test the personality in eight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way uses a letter to show the meaning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letter “I” means you are shy and letter “E” means you are outgoing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test each person will get a four-letter result to show the personality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all, there are sixteen kinds of personalities in the test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people want to take the MBTI test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people take the MBTI test for fun, but some don’t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the survey results from three people by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magazine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want to learn about themselves and others,” Guo Yongyu, an expert told the magazine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they know themselves and others better, they can learn to be with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helps them feel more relaxed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Gao Yanyi, a middle school student from Shanxi, thinks that the MBTI test can help her find friends with similar MBTI results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adds, “But that should not be the only way to find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it could make me lose possible good friends with different kinds of MBTI results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Ruina, from Beijing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Middle school, took the test once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doesn’t want to use it in his life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made him feel like it’s limiting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people can be, as if there were only16 kinds of people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“Everyone is different, and it’s not right to put people into simple groups,” 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be sure that sixteen kinds of MBTI personalities can never tell all the possibilities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to say, the personality test is just for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Everyone’s personality is different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let the test tell you who you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29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ways does MBTI test to show each person’s personality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Sixteen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7248" y="15912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test the personality in eight ways.”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它们通过八个维度来分析人格。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,MBTI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测试通过八个维度来分析人格。故选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858509"/>
            <a:ext cx="11485848" cy="276874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9081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项。错误原因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原文明确提到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personality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个维度测试人格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但学生可能混淆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个维度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种人格类型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。错选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可能由于误读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four-letter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个字母的结果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。规避方法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定位关键词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排除无关数字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种人格、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字母结果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。注意区分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测试维度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结果类型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易错警示.eps" descr="id:21474890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988840"/>
            <a:ext cx="1095375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0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survey results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take the MBTI test seriously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Guo Yongyu advises people not to take the test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Gao Yanyi may use the MBTI test to help find similar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Ruina agrees to put people into the same groups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“Gao Yanyi,a middle school student from Shanxi,thinks that the MBTI test can help her find friends with similar MBTI results quickly.”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来自山西的初中生高燕怡认为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,MBTI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测试可以帮助她快速找到与自己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MBTI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结果相似的朋友。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高燕怡认为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,MBTI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测试可以帮助她快速找到与自己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MBTI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结果相似的朋友。故选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structure of the above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4338" algn="l"/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125.jpg" descr="id:21475094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1130" y="1470937"/>
            <a:ext cx="981590" cy="1746107"/>
          </a:xfrm>
          <a:prstGeom prst="rect">
            <a:avLst/>
          </a:prstGeom>
        </p:spPr>
      </p:pic>
      <p:pic>
        <p:nvPicPr>
          <p:cNvPr id="4" name="ef126.jpg" descr="id:21475094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8982" y="1660655"/>
            <a:ext cx="1234802" cy="1409740"/>
          </a:xfrm>
          <a:prstGeom prst="rect">
            <a:avLst/>
          </a:prstGeom>
        </p:spPr>
      </p:pic>
      <p:pic>
        <p:nvPicPr>
          <p:cNvPr id="5" name="ef127.jpg" descr="id:21475094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99262" y="1854014"/>
            <a:ext cx="1200150" cy="1208405"/>
          </a:xfrm>
          <a:prstGeom prst="rect">
            <a:avLst/>
          </a:prstGeom>
        </p:spPr>
      </p:pic>
      <p:pic>
        <p:nvPicPr>
          <p:cNvPr id="6" name="ef128.jpg" descr="id:214750948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91550" y="1614918"/>
            <a:ext cx="898748" cy="160212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2720" y="908720"/>
            <a:ext cx="4142718" cy="4006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34640" y="8684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28498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篇章结构题。第一段介绍什么是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MBTI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；第二段承上启下；第三、四、五段分别介绍三个人的观点；第六段总结全文。故选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08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973</Words>
  <Application>Microsoft Office PowerPoint</Application>
  <PresentationFormat>自定义</PresentationFormat>
  <Paragraphs>35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448</cp:revision>
  <dcterms:created xsi:type="dcterms:W3CDTF">2020-11-06T05:24:00Z</dcterms:created>
  <dcterms:modified xsi:type="dcterms:W3CDTF">2025-09-17T19:56:06Z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